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1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3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8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0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6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0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0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1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6C3B-2D7C-4456-BEAD-C79A9AC3BE0F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E2DE-0A4B-43D3-A939-26F7705BCB7A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6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2" y="0"/>
            <a:ext cx="10299469" cy="67416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Семья в фокусе:</a:t>
            </a:r>
            <a:r>
              <a:rPr lang="en-US" sz="3600" b="1" dirty="0"/>
              <a:t> </a:t>
            </a:r>
            <a:r>
              <a:rPr lang="ru-RU" sz="3600" b="1" dirty="0"/>
              <a:t>состояние и тенденции развития в политике, обществе и государственном управлении в РФ и ФРГ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265323" y="4962697"/>
            <a:ext cx="2643447" cy="764771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Профессор  ВШГУ Дитер Кис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31"/>
            <a:ext cx="1214353" cy="80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5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104" y="365126"/>
            <a:ext cx="10016837" cy="85684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Семья – возможность экономии на налогах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95" y="2050067"/>
            <a:ext cx="6722974" cy="3976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189" y="2050067"/>
            <a:ext cx="5001923" cy="4113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38" y="419762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574" y="390064"/>
            <a:ext cx="10099963" cy="7155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Семья – возможность экономии на налогах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90" y="1252047"/>
            <a:ext cx="6434301" cy="3527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56" y="2611925"/>
            <a:ext cx="5453746" cy="3878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24" y="230505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0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931" y="373438"/>
            <a:ext cx="9724505" cy="74877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Семья – возможность экономии на налогах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00" y="1180407"/>
            <a:ext cx="5652197" cy="2846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506" y="3556101"/>
            <a:ext cx="6582385" cy="3085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54" y="147377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5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480" y="298625"/>
            <a:ext cx="9768840" cy="6490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Семья – возможность экономии на налогах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467" y="1110874"/>
            <a:ext cx="5862453" cy="2904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421" y="4085273"/>
            <a:ext cx="7533973" cy="2596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67" y="136815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66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698" y="922077"/>
            <a:ext cx="10515600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              СПАСИБО ЗА ВНИМАНИЕ </a:t>
            </a:r>
            <a:r>
              <a:rPr lang="ru-RU" dirty="0">
                <a:sym typeface="Wingdings" panose="05000000000000000000" pitchFamily="2" charset="2"/>
              </a:rPr>
              <a:t>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764" y="2540519"/>
            <a:ext cx="5653885" cy="3993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71" y="1103341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2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430" y="365125"/>
            <a:ext cx="8229600" cy="79865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Экономить налоги всей семьей?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684" y="2092701"/>
            <a:ext cx="5249200" cy="3593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48" y="2092701"/>
            <a:ext cx="5657959" cy="3593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75" y="188941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9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9" y="365125"/>
            <a:ext cx="6650181" cy="79865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/>
              <a:t>Подоходный налог. Как все происходит?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71" y="1753987"/>
            <a:ext cx="6163314" cy="4609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61" y="1753987"/>
            <a:ext cx="5745251" cy="463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92" y="242628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8668" y="365126"/>
            <a:ext cx="5228707" cy="67396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Подоходный налог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52" y="1401675"/>
            <a:ext cx="6232034" cy="5107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25" y="1587936"/>
            <a:ext cx="5337150" cy="4734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28" y="228253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9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0" y="149630"/>
            <a:ext cx="4871258" cy="914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Подоходный налог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5014" y="1654234"/>
            <a:ext cx="5528934" cy="4189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5" y="1654232"/>
            <a:ext cx="5450416" cy="4164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57" y="201411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8713" y="365126"/>
            <a:ext cx="5029200" cy="8152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Подоходный налог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67" y="1551306"/>
            <a:ext cx="5744936" cy="424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36" y="1551304"/>
            <a:ext cx="5857949" cy="4250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80" y="255443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206" y="365126"/>
            <a:ext cx="5162205" cy="59915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  Подоходный налог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35" y="1865983"/>
            <a:ext cx="6409112" cy="4183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309" y="2230806"/>
            <a:ext cx="5147019" cy="3089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35" y="365126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0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513" y="365126"/>
            <a:ext cx="5328458" cy="63240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Подоходный налог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23" y="1506797"/>
            <a:ext cx="6421717" cy="3746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933" y="1330147"/>
            <a:ext cx="4989075" cy="5261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23" y="365126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792" y="365125"/>
            <a:ext cx="10457411" cy="79865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  Семья – возможность экономии на налогах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51" y="1421476"/>
            <a:ext cx="6708821" cy="4039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372" y="2576946"/>
            <a:ext cx="5140831" cy="4098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13" y="207818"/>
            <a:ext cx="121320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89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Breitbild</PresentationFormat>
  <Paragraphs>15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Семья в фокусе: состояние и тенденции развития в политике, обществе и государственном управлении в РФ и ФРГ</vt:lpstr>
      <vt:lpstr>Экономить налоги всей семьей?</vt:lpstr>
      <vt:lpstr>Подоходный налог. Как все происходит?</vt:lpstr>
      <vt:lpstr>Подоходный налог</vt:lpstr>
      <vt:lpstr>Подоходный налог</vt:lpstr>
      <vt:lpstr>Подоходный налог</vt:lpstr>
      <vt:lpstr>  Подоходный налог</vt:lpstr>
      <vt:lpstr>Подоходный налог</vt:lpstr>
      <vt:lpstr>  Семья – возможность экономии на налогах</vt:lpstr>
      <vt:lpstr>Семья – возможность экономии на налогах</vt:lpstr>
      <vt:lpstr>Семья – возможность экономии на налогах</vt:lpstr>
      <vt:lpstr>Семья – возможность экономии на налогах</vt:lpstr>
      <vt:lpstr>Семья – возможность экономии на налогах</vt:lpstr>
      <vt:lpstr>              СПАСИБО ЗА ВНИМАНИЕ 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в фокусе: состояние и тенденции развития в политике, обществе и государственном управлении в РФ и ФРГ</dc:title>
  <dc:creator>Ольга Н. Стунакова</dc:creator>
  <cp:lastModifiedBy>Jörg, Natalia</cp:lastModifiedBy>
  <cp:revision>27</cp:revision>
  <dcterms:created xsi:type="dcterms:W3CDTF">2020-10-12T06:48:16Z</dcterms:created>
  <dcterms:modified xsi:type="dcterms:W3CDTF">2020-10-14T11:55:44Z</dcterms:modified>
</cp:coreProperties>
</file>