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5" r:id="rId3"/>
    <p:sldId id="314" r:id="rId4"/>
    <p:sldId id="297" r:id="rId5"/>
    <p:sldId id="318" r:id="rId6"/>
    <p:sldId id="319" r:id="rId7"/>
    <p:sldId id="330" r:id="rId8"/>
    <p:sldId id="295" r:id="rId9"/>
    <p:sldId id="322" r:id="rId10"/>
  </p:sldIdLst>
  <p:sldSz cx="12192000" cy="6858000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meen" initials="k" lastIdx="1" clrIdx="0">
    <p:extLst>
      <p:ext uri="{19B8F6BF-5375-455C-9EA6-DF929625EA0E}">
        <p15:presenceInfo xmlns:p15="http://schemas.microsoft.com/office/powerpoint/2012/main" userId="kme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9T10:30:35.8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81 77,'8'-4,"0"0,0 0,0 0,1 1,16-3,46-4,-60 9,207-11,5 12,-157 0,96 2,208-3,-149-11,-104 4,25-1,332 19,-316-6,59 4,247 41,-335-21,-15-2,166 0,-231-24,205 25,-153-15,249 40,-225-31,-58-7,118 38,-178-50,0 1,1-1,-1 1,0 0,0 1,0-1,7 6,-14-9,1 1,-1-1,1 0,-1 1,1-1,-1 1,0-1,1 1,-1-1,0 1,0-1,1 1,-1 0,0-1,0 0,0 1,0-1,0 0,0 0,0 0,0 1,0-1,0 0,0 0,0 0,0 1,0-1,0 0,0 0,-1 0,1 0,0 1,0-1,0 0,0 0,0 0,-1 0,1 0,0 1,-2 0,0-1,0 1,0 0,0-1,0 1,-3 0,-18 2,-42-1,53-2,-76 0,-34-3,-30-3,-26-1,-27 1,158 5,-522-16,1-18,369 16,27 2,30 4,104 9,-115-8,2 11,138 3,-1 0,1 1,-14 4,3-1,-69 19,42-10,0-2,-57 6,-147 12,229-26,1 1,-28 11,-45 23,8-4,64-27,-2-1,-43 6,-57 0,52-10,-75 9,122-8,-127 25,99-13,-12 3,24-10,39-10,5-2,8-8,37-33,-4 4,61-85,-22 24,-51 63,6-6,-30 39,1-1,0 1,-1 0,1 0,0 1,9-5,-9 7,-6 4,-11 9,10-9,-147 141,-76 81,214-212,0 0,0 1,-14 26,21-31,-1 0,2 0,-1 0,1 1,1-1,0 1,-2 17,3-16,-1 25,2-32,1 0,-1-1,0 1,1 0,0 0,2 6,-3-9,1 0,-1 0,1 0,0 0,0-1,-1 1,1 0,0 0,0 0,0-1,0 1,0 0,0-1,0 1,0 0,0-1,0 0,0 1,1-1,3 2,0-2,1 1,5 0,-6-1,227 2,-137-4,435 1,-518 0,0 0,0-1,0 0,-1 0,1-1,-1-1,20-9,10-3,0 1,1 2,1 2,59-7,152-3,-125 13,5-10,23-2,107 19,-137 2,44-1,164 1,-89 12,139 18,-199-7,273 0,-310-25,169 4,-255 4,77 18,-40-6,-59-14,0-2,61-4,-34 0,-31 1,-22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9T10:31:28.0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9T10:31:29.0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9T10:31:36.6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9T10:31:37.2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9T10:31:37.6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9T10:31:37.9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9T10:31:43.2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9T10:31:43.8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9T10:31:44.9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9T10:32:05.3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9T10:31:10.7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9T10:32:05.7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9T10:32:07.1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1,'-2'0,"-2"0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9T10:32:08.4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9T10:32:08.9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9T10:35:31.79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446 1,'15'3,"-5"0,16 1,49 3,29-8,-48 1,104-1,395 2,-315 11,-86-3,121-1,103 7,-228-5,324 13,154-24,-204 0,24 1,-261 13,-67-2,136 2,-147-8,269 0,-374-5,14-1,-18 1,0 0,-1 0,1 0,0 0,0 0,0 0,0-1,0 1,0 0,0 0,0 0,0 0,0 0,-1 0,1 0,0 0,0 0,0 0,0-1,0 1,0 0,0 0,0 0,0 0,0 0,0 0,0 0,0 0,0-1,0 1,0 0,0 0,0 0,0 0,0 0,0 0,0 0,0 0,0-1,0 1,0 0,0 0,0 0,1 0,-1 0,0 0,0 0,0 0,0 0,0 0,0-1,0 1,0 0,0 0,0 0,1 0,-1 0,0 0,-5-2,0 1,0 0,0 0,-6-1,-69-5,-49-1,-48-5,-42-3,-779-30,-3 39,830 8,24 5,-32 7,6 16,11 13,-5 1,94-26,-376 70,-147-20,562-64,1 1,-59 17,60-13,-1-1,-38 3,-63-1,101-7,100-5,102-7,324-60,-197 25,-1 13,65 19,1 15,-81 1,-223-3,494 8,-403 1,-2 12,-37-1,210 11,112-29,-397-3,-23 1,-10 0,-4 0,-3 1,-335 26,-330-23,485-4,-293-1,-652 1,608 27,270 6,-67 7,269-34,-73 20,92-18,-21 5,52-13,0 1,0-1,1 0,-1 1,0-1,0 0,0 1,0-1,1 1,-3 1,3-2,0 0,0 0,0 0,1 0,-1 0,0 1,0-1,0 0,0 0,0 0,0 0,0 0,0 0,0 1,0-1,1 0,-1 0,0 0,0 0,0 0,0 0,0 0,1 0,-1 0,0 0,0 1,0-1,0 0,0 0,1 0,-1 0,0 0,0 0,0 0,0 0,1 0,25 1,327-12,138-2,937 9,-846 5,688-1,-914 16,30 0,-335-14,53 9,-12-2,203 0,-257-9,-25-3,-14 2,-9-1,-86-4,79 5,-85-1,-29 1,-1496 0,819 2,427 12,198-1,-108 5,-355-13,364-6,-215 2,441-1,1-2,-64-13,-56-8,67 9,66 8,0 2,-46 0,-48 6,119-1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9T10:36:18.27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12564 747,'0'-1,"-1"0,1-1,0 1,0-1,0 1,-1 0,1-1,-1 1,1 0,-1-1,1 1,-1 0,0 0,0 0,0-1,1 1,-1 0,0 0,0 0,-2-1,-2-1,1 0,-1 1,0-1,-7-1,7 2,-33-12,-1 2,0 2,-51-7,-126-7,192 22,-794-56,508 37,-20 9,2 13,105 0,-1201-1,901-26,87 4,269 23,-202-1,147-13,2-11,27 2,75 10,-220-20,-158-31,-110-31,271 43,-21-3,121 19,-84-8,172 32,-38-4,-127-3,-3 18,134 1,101-1,-300 7,-248 2,437-16,-30-1,153 7,-186 2,235 0,-1 1,1 1,-1 1,1 0,-26 10,36-10,0 0,1 1,-1-1,1 2,-11 8,14-9,0-1,1 1,-1 0,1 0,0 1,1-1,0 1,-1-1,-1 8,4-11,0 1,0-1,0 1,0 0,1 0,0-1,-1 1,1 0,0 0,0-1,0 1,1 0,-1 0,1-1,-1 1,1 0,1 3,0-4,-1 1,1 0,0-1,0 0,0 1,0-1,1 0,-1 0,0 0,1 0,-1-1,1 1,0-1,0 1,3 0,5 2,0 0,0-2,22 4,35-2,-54-3,312-1,-182-2,1104 0,-698 3,-321-8,-19 0,77 7,-257 1,-24 1,-6-2,0 0,0 0,0 0,0 0,1 0,-1 0,0 0,0 0,0 1,0-1,0 0,0 0,0 0,0 0,0 0,0 0,0 0,0 0,0 0,0 0,0 1,0-1,0 0,0 0,0 0,0 0,0 0,0 0,0 0,0 0,0 0,0 0,0 0,-1 0,1 1,0-1,0 0,0 0,0 0,0 0,-2 1,1 0,-1 1,1-1,-1 0,0 0,0 0,0-1,1 1,-5 1,-22 4,19-5,-240 25,226-24,-541 8,451-10,-792-1,635 15,4 20,190-20,-81 26,153-39,-1 1,1-1,0 1,0 0,0 0,0 0,0 0,-7 6,11-8,0 0,-1 0,1 0,0 0,0 1,0-1,0 0,0 0,0 0,0 0,-1 0,1 0,0 1,0-1,0 0,0 0,0 0,0 0,0 0,0 1,0-1,0 0,0 0,0 0,0 0,0 1,0-1,0 0,0 0,0 0,0 0,0 1,0-1,0 0,0 0,1 0,-1 0,0 0,0 1,0-1,0 0,0 0,0 0,0 0,1 0,-1 0,0 0,0 0,0 1,0-1,0 0,1 0,-1 0,0 0,0 0,0 0,0 0,1 0,13 2,131 3,-99-6,1075-9,-40 5,-783 5,131 12,-302-1,169 36,-265-40,42 17,-70-23,-1 0,1 0,-1 0,0 0,1 1,-1-1,0 1,0 0,0 0,3 3,-4-4,-1 0,1 0,-1 0,0 0,1-1,-1 1,1 0,-1 0,0 0,0 0,0 0,0 0,0 0,0 0,0 0,0 0,0 0,0 0,0 0,-1 0,1 0,0 0,-1 0,1 0,0 0,-1 0,0 0,1 0,-1-1,1 1,-1 0,0 0,0 0,-6 4,1 0,-1 0,0 0,0-1,0 0,0-1,-14 5,-41 12,-91 19,132-34,-339 64,20-4,321-61,5-2,1 1,-1 1,-25 10,38-14,1 1,-1-1,0 0,0 1,1-1,-1 1,0-1,1 1,-1-1,0 1,1 0,-1-1,1 1,-1 0,1-1,-1 1,1 0,-1 0,1 0,0-1,0 1,-1 0,1 0,0 0,0 0,0-1,0 2,0-1,1 1,-1-1,1 0,-1 0,1 1,0-1,-1 0,1 0,0 0,0 0,0 0,0 0,0 0,0 0,0-1,2 2,5 2,-1 0,0-1,1 0,8 2,63 14,36 0,34-4,329 7,1-20,-432-2,124 0,-42-1,-94 0,-20 1,1 0,0 0,27 5,-34-1,-9-4,0 0,1 0,-1 0,0 0,0 0,0 0,0 0,0 0,0 0,0 1,0-1,0 0,0 0,0 0,0 0,0 0,0 0,0 0,0 0,0 0,0 1,0-1,0 0,0 0,0 0,0 0,0 0,0 0,0 0,0 0,0 0,0 0,0 1,0-1,0 0,0 0,0 0,0 0,0 0,0 0,-1 0,1 0,-1 1,-1 0,1 0,-1 0,1-1,-1 1,-2 0,-19 5,0-2,-31 3,-52-2,80-4,-489-6,505 4,-35-3,39 3,0 0,0 0,0 0,-8-4,13 4,0 1,1 0,-1 0,1-1,-1 1,1 0,-1-1,1 1,-1-1,1 1,-1-1,1 1,-1-1,1 1,0-1,-1 0,1 0,0 1,0 0,-1-1,1 1,0-1,0 1,0-1,0 1,1 0,-1-1,0 1,0-1,0 1,0 0,0-1,0 1,1-1,-1 1,0-1,2-1,0 0,0 0,0 0,0 1,0-1,3-2,6-3,0 1,1 1,-1-1,1 2,13-4,65-12,-73 17,318-52,167-36,-472 84,37-7,-67 14,1-1,0 1,0 0,-1 0,1 0,0 0,0 0,0 0,-1 0,1 0,0 0,1 1,-13 2,-30 4,-64 3,-16 1,56 2,51-9,13-2,4-2,3 0,1 0,-1-1,1 0,9-2,0 0,71-11,96-2,93 10,-261 6,747 0,-526 1,-140-1,-41 4,-41-1,-14-3,0 1,1-1,-1 0,0 0,1 0,-1 0,0 1,1-1,-1 0,0 0,0 1,1-1,-1 0,0 1,0-1,1 0,-1 1,0-1,0 1,0 0,0 0,-1 0,1-1,0 1,0 0,-1 0,1-1,0 1,-1 0,1 0,-1-1,1 1,-1 0,0-1,1 1,-1-1,1 1,-1-1,0 1,0 0,-15 10,0 0,-1-2,-25 12,14-7,-184 92,189-93,17-7,5-6,1 0,0 0,0 0,0 0,0 0,0 0,0 0,0 1,0-1,0 0,0 0,0 0,0 0,0 0,0 1,0-1,0 0,0 0,0 0,0 0,0 0,0 1,0-1,0 0,0 0,0 0,0 0,1 0,-1 0,0 1,1-1,0 1,0-1,0 1,1-1,-1 1,0-1,0 1,1-1,-1 0,1 0,30 4,0-3,39-2,-41 1,58-4,-1-3,137-29,0-5,-128 24,111-11,105 22,-182 5,-217 1,-5 0,21 1,-280 1,0 13,97 6,7 9,224-26,-35 10,107-35,-8 3,8 0,1 3,74-14,108 1,73 20,-81 4,669-18,-877 22,553 12,-40 35,2 28,-7 31,-427-87,167 12,384-17,-627-15,0-1,28-7,-3 1,73-2,-20 3,127-14,-219 20,93-10,-88 9,-1-1,0 0,0-1,0 0,0 0,15-10,-24 13,-1 0,1 0,0-1,-1 1,1-1,-1 1,1-1,1-2,-3 4,0 0,0-1,0 1,1 0,-1-1,0 1,0-1,0 1,0 0,0-1,0 1,0 0,0-1,0 1,0-1,0 1,0 0,0-1,0 1,0-1,-1 1,1-1,-1 1,1-1,0 1,-1-1,1 1,-1 0,1-1,-1 1,1 0,-1-1,1 1,-1 0,1 0,-1-1,-1 1,-8-2,-1 0,1 1,-1 0,0 1,-12 1,1 0,-1090 1,629-3,-2346 1,2205-7,238 2,-607-24,537 10,-228-13,-10-23,253 18,52-6,5-16,338 52,-428-71,-141-22,-3-3,127 39,402 59,-81-8,-68-3,200 14,-56-10,-13-2,-13 13,112 1,-7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9T10:31:12.2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9T10:31:19.7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9T10:31:21.7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9T10:31:22.1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9T10:31:23.7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2807 1396,'0'-2,"0"-1,0 1,0 0,-1 0,1 0,-1 0,0-1,1 1,-1 0,0 0,0 0,0 0,-1 0,1 1,0-1,-3-2,-13-15,0 2,-33-25,49 41,-219-164,-12 12,-241-120,-134-17,145 94,-14 42,282 113,152 34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9T10:31:25.7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9T10:31:26.1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A4539-5A83-4196-A2F6-81DE79B9C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B4A81E4-5EE2-4B57-A23C-D636FD941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89C2FD-A78E-4AC7-988D-E3809553F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02CB-C148-4FEF-8656-8A74EDBCA2C8}" type="datetimeFigureOut">
              <a:rPr lang="de-DE" smtClean="0"/>
              <a:t>17.10.2020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44462-07DB-46B9-9F7E-3D6992DC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4BE2D5-865E-403C-A59D-9BBC20F3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0E72-75C1-4F8A-B54E-B069CB19FB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67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C43C7-8BD4-4372-9FBB-81F3BC86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97A81E0-5A7E-4DC2-8A50-288218838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CE7AD3-5E67-4897-A1D3-18AE3837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02CB-C148-4FEF-8656-8A74EDBCA2C8}" type="datetimeFigureOut">
              <a:rPr lang="de-DE" smtClean="0"/>
              <a:t>17.10.2020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9ED44A-5FD0-45C4-A78C-9DAEDDD3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D135F1-9803-4EBE-8682-40C03CDEB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0E72-75C1-4F8A-B54E-B069CB19FB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31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F11BCA6-24AE-4165-926C-D11541FE73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EA77D2B-6943-4026-9A84-C514636CF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96B714-031E-4814-A0C8-F2E57B687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02CB-C148-4FEF-8656-8A74EDBCA2C8}" type="datetimeFigureOut">
              <a:rPr lang="de-DE" smtClean="0"/>
              <a:t>17.10.2020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1FC76D-981C-43DC-B9C1-2E719D42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70C8BE-5A01-4E51-ACDF-2CC25ABEF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0E72-75C1-4F8A-B54E-B069CB19FB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138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096EA-6F9A-48C8-BFDE-4DF6FC036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EF90713-F0BD-4AA3-9B6B-D6AB08E7C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5D9E21-B643-422D-96BD-6B0F60338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2095-2DB8-4AF1-B6B6-3DF9ABCB9CEA}" type="datetimeFigureOut">
              <a:rPr lang="de-DE" smtClean="0"/>
              <a:t>17.10.2020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8A4B4B-5E40-45DD-A48D-4ACAD83D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6ED993-9EBE-417F-A27C-87C63C7B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D86-4A9F-464F-AB88-AFFD3B926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793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C366D-15E9-4EE3-9782-977148F6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54C84B-B19D-46BF-9AA8-F81F22C98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7C4F83-3ECE-4D99-B883-CD32214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2095-2DB8-4AF1-B6B6-3DF9ABCB9CEA}" type="datetimeFigureOut">
              <a:rPr lang="de-DE" smtClean="0"/>
              <a:t>17.10.2020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090F5D-9964-4F06-865B-647C4B82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466C3A-D1FD-401A-BD0B-CE87201AE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D86-4A9F-464F-AB88-AFFD3B926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891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1DEFF-E225-49B2-8CFC-CE9255FB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ACC963-EDA3-4100-9022-ACCFE051E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A6409E-2223-4D01-ADE3-F0DE0D36F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2095-2DB8-4AF1-B6B6-3DF9ABCB9CEA}" type="datetimeFigureOut">
              <a:rPr lang="de-DE" smtClean="0"/>
              <a:t>17.10.2020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EF173A-2927-46A0-BCF5-448B72D6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04DD04-AFC1-428F-BC1A-8037AE85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D86-4A9F-464F-AB88-AFFD3B926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651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38DAD-16BD-412F-B61C-440B511D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240011-7EF8-43EA-BA0A-DAB72914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EC4637-32D7-413B-B8E1-97E4ED78A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DFB853-1FEC-46C8-9590-4920C16B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2095-2DB8-4AF1-B6B6-3DF9ABCB9CEA}" type="datetimeFigureOut">
              <a:rPr lang="de-DE" smtClean="0"/>
              <a:t>17.10.2020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D938FA-F260-43BB-B63C-7B7042F3D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A2350C-BC80-4443-8324-1272F284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D86-4A9F-464F-AB88-AFFD3B926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06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ED1F19-E083-459C-B05A-84630D1D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0D9958-0755-406D-98FE-9BB93C2EA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13F5FA-A530-4C1D-8832-C39F46439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8D34030-D9F2-43D4-AB64-8FAC083BC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C5DE41C-745B-4917-B5F6-E5D330007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0EF0C4C-1E04-47E4-966F-0E504C61D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2095-2DB8-4AF1-B6B6-3DF9ABCB9CEA}" type="datetimeFigureOut">
              <a:rPr lang="de-DE" smtClean="0"/>
              <a:t>17.10.2020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35575B9-3390-4704-9FD6-1F5194FD0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E7AB335-1C84-4D57-B0A0-044C61D2D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D86-4A9F-464F-AB88-AFFD3B926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56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FA554-FC1F-44C4-A51A-6A10833DF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1577DD-441B-4149-A61A-23796F95C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2095-2DB8-4AF1-B6B6-3DF9ABCB9CEA}" type="datetimeFigureOut">
              <a:rPr lang="de-DE" smtClean="0"/>
              <a:t>17.10.2020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9697E6-0A20-415B-9CAA-74EDA147F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CFD07E-5C3B-49D9-877A-DA005C91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D86-4A9F-464F-AB88-AFFD3B926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591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47948A5-2C9E-467C-9472-7E23B18D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2095-2DB8-4AF1-B6B6-3DF9ABCB9CEA}" type="datetimeFigureOut">
              <a:rPr lang="de-DE" smtClean="0"/>
              <a:t>17.10.2020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ACA91B1-9A17-4E85-A936-D5BDCBBB9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6EFBC0-D1E1-4286-BD87-6B7B8A163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D86-4A9F-464F-AB88-AFFD3B926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531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1C13A-3E14-4673-B4EB-48BAD91A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97A886-5EC5-4198-9A7D-453AAEAF9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1BE798-1ACA-4FB4-913C-825426B6A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86A2AC-B784-450F-BA89-64CC2C078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2095-2DB8-4AF1-B6B6-3DF9ABCB9CEA}" type="datetimeFigureOut">
              <a:rPr lang="de-DE" smtClean="0"/>
              <a:t>17.10.2020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3937E1-7EA4-4B57-872E-E8983C19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29AAE4-3450-48C1-99E9-347A0C87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D86-4A9F-464F-AB88-AFFD3B926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45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2D98B-DC74-46AF-906D-FDA441F3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7AC443-1180-427D-86A6-A96D1B7C6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1659CC-E8A8-4080-8419-6039BD4FC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02CB-C148-4FEF-8656-8A74EDBCA2C8}" type="datetimeFigureOut">
              <a:rPr lang="de-DE" smtClean="0"/>
              <a:t>17.10.2020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E2F05B-CC58-43FD-BE9C-2FEDC9D88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B5C4FC-6F3E-4BDD-9075-A563ED912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0E72-75C1-4F8A-B54E-B069CB19FB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43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E7486-C026-44CE-BD38-F1F300252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E23E8A7-2E82-4B76-BC18-89872FC43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5448F8-FE46-412A-835C-9C99968CE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2BB40ED-6CEE-490F-BE45-554BB5647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2095-2DB8-4AF1-B6B6-3DF9ABCB9CEA}" type="datetimeFigureOut">
              <a:rPr lang="de-DE" smtClean="0"/>
              <a:t>17.10.2020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60190B-275B-4FD2-AFF6-90AF73977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FC0BE3-4051-4FB6-9FF9-9D8CC1D3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D86-4A9F-464F-AB88-AFFD3B926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583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41087-D6E7-498F-9542-0F68BB413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C91A799-AF56-4223-8FE5-17B2D0C43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07F67E-1961-4B00-94C5-0D3C9A25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2095-2DB8-4AF1-B6B6-3DF9ABCB9CEA}" type="datetimeFigureOut">
              <a:rPr lang="de-DE" smtClean="0"/>
              <a:t>17.10.2020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CED0D2-1492-4F38-B22F-A412F9A9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3F29C6-EDA1-484A-8B65-B831B3AF1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D86-4A9F-464F-AB88-AFFD3B926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1727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72BAE88-CC34-4D53-A3C0-975A89A77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DA32B5C-4E38-4A7F-B026-3EDF6F2B3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29D2F3-3166-411B-8866-44EF2B31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2095-2DB8-4AF1-B6B6-3DF9ABCB9CEA}" type="datetimeFigureOut">
              <a:rPr lang="de-DE" smtClean="0"/>
              <a:t>17.10.2020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FE66AB-3127-4615-947D-C697A0ADA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BF791A-8FC3-4C52-967D-616F450A7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6D86-4A9F-464F-AB88-AFFD3B926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40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CFE6B-5221-4ABC-A96F-7BCFAAED6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A7BE26-B894-468D-B256-3C9D567FE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473476-71B8-4BB8-B5F9-93154A0A6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02CB-C148-4FEF-8656-8A74EDBCA2C8}" type="datetimeFigureOut">
              <a:rPr lang="de-DE" smtClean="0"/>
              <a:t>17.10.2020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096B4C-4475-4C19-95AE-9CB939A9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D679EA-2DE5-44EE-9244-DCC4A9FA0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0E72-75C1-4F8A-B54E-B069CB19FB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95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269CB-A806-4280-9A26-02E87CADF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1ABD69-1369-44A0-8E3D-2A56776AF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5109B3-057B-42EC-A761-7251CB2F1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333BEC-CD31-43FF-A99A-AC6F26CD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02CB-C148-4FEF-8656-8A74EDBCA2C8}" type="datetimeFigureOut">
              <a:rPr lang="de-DE" smtClean="0"/>
              <a:t>17.10.2020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6478F2-EDDE-4AEC-B8BE-14DAFE49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8E4507-7E0F-4E52-BD06-33522CA2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0E72-75C1-4F8A-B54E-B069CB19FB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85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6FEAA-A929-4CEC-8DD7-8568BBC7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194F77-9BD3-4C0A-951A-0BD5C082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69D841-109C-47B8-8806-D671F7E0A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A80FF0C-1B8E-4E82-A897-330BC4C24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039A14A-D938-4EC9-9B7C-F5B76FBB8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0F0471A-51CD-40EF-A2CA-A0172F34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02CB-C148-4FEF-8656-8A74EDBCA2C8}" type="datetimeFigureOut">
              <a:rPr lang="de-DE" smtClean="0"/>
              <a:t>17.10.2020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0B8B174-96F1-45EE-8092-1611ADDD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CB969F8-2C96-4B90-B071-15AFB05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0E72-75C1-4F8A-B54E-B069CB19FB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87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2364E-D212-417E-B803-B8123D200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4D5E55-CA04-4614-A349-7F98F9528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02CB-C148-4FEF-8656-8A74EDBCA2C8}" type="datetimeFigureOut">
              <a:rPr lang="de-DE" smtClean="0"/>
              <a:t>17.10.2020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4AFE91-A96D-43C5-A583-CC34FFEF4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B4ED41A-539F-4A28-8119-B746AED6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0E72-75C1-4F8A-B54E-B069CB19FB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87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3AE084C-CBD1-420E-A2F3-AFB758F6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02CB-C148-4FEF-8656-8A74EDBCA2C8}" type="datetimeFigureOut">
              <a:rPr lang="de-DE" smtClean="0"/>
              <a:t>17.10.2020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D7E064-062F-4C3C-84C3-9316F4FF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BB1797-0FAC-49B4-A5FD-C7BD050D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0E72-75C1-4F8A-B54E-B069CB19FB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23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448C9-C157-49C3-AB46-17CAC924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6714D3-3AC5-461E-834A-BF5E63398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F9F179-51CA-481B-B11B-0B74AA4FD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F6AA2B-4CFD-4F4C-883F-D12D8E22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02CB-C148-4FEF-8656-8A74EDBCA2C8}" type="datetimeFigureOut">
              <a:rPr lang="de-DE" smtClean="0"/>
              <a:t>17.10.2020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0054896-4A6E-4A8B-B00F-332F14DD9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F7F006-754F-4EDC-AE0E-82976FE9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0E72-75C1-4F8A-B54E-B069CB19FB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48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ECF1D2-FAF3-4806-8DE9-0ABEBD84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63C12B5-60AF-4AF5-B6D7-D72D13A078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B5BA6D-DB94-49FE-8C60-D5253F77B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64A43D-71CB-4470-99CD-E4216082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02CB-C148-4FEF-8656-8A74EDBCA2C8}" type="datetimeFigureOut">
              <a:rPr lang="de-DE" smtClean="0"/>
              <a:t>17.10.2020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90A2F43-0DF0-4FE5-9A33-EA0A71A2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D7FB64-CC0D-4D96-B156-1C7AC6D9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0E72-75C1-4F8A-B54E-B069CB19FB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00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2D8CCCF-2551-49E3-B917-F9FB8D92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0D9399D-D13C-4E68-8CE5-165E7DCFC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66C1F7-0F63-415E-B75D-4209FF472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C02CB-C148-4FEF-8656-8A74EDBCA2C8}" type="datetimeFigureOut">
              <a:rPr lang="de-DE" smtClean="0"/>
              <a:t>17.10.2020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6D1BB1-B5D0-4218-B778-34D1FA5DE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F51D53-982F-4EFD-9EE3-E5487ABD9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C0E72-75C1-4F8A-B54E-B069CB19FB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97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11AF392-1D67-41FD-9DDD-FBED37DD5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CD5233-A542-4A29-876C-58CDF792A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6CB7D9-058B-40C8-8445-39E7872CE4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2095-2DB8-4AF1-B6B6-3DF9ABCB9CEA}" type="datetimeFigureOut">
              <a:rPr lang="de-DE" smtClean="0"/>
              <a:t>17.10.2020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5FA1F8-92B9-40AF-9001-2E2CDA03B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65B6B1-0FA0-4AC8-A9AF-162974FA9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26D86-4A9F-464F-AB88-AFFD3B926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08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5.xml"/><Relationship Id="rId18" Type="http://schemas.openxmlformats.org/officeDocument/2006/relationships/customXml" Target="../ink/ink9.xml"/><Relationship Id="rId26" Type="http://schemas.openxmlformats.org/officeDocument/2006/relationships/customXml" Target="../ink/ink17.xml"/><Relationship Id="rId3" Type="http://schemas.openxmlformats.org/officeDocument/2006/relationships/image" Target="../media/image10.jpeg"/><Relationship Id="rId21" Type="http://schemas.openxmlformats.org/officeDocument/2006/relationships/customXml" Target="../ink/ink12.xml"/><Relationship Id="rId34" Type="http://schemas.openxmlformats.org/officeDocument/2006/relationships/customXml" Target="../ink/ink24.xml"/><Relationship Id="rId12" Type="http://schemas.openxmlformats.org/officeDocument/2006/relationships/customXml" Target="../ink/ink4.xml"/><Relationship Id="rId17" Type="http://schemas.openxmlformats.org/officeDocument/2006/relationships/customXml" Target="../ink/ink8.xml"/><Relationship Id="rId25" Type="http://schemas.openxmlformats.org/officeDocument/2006/relationships/customXml" Target="../ink/ink16.xml"/><Relationship Id="rId33" Type="http://schemas.openxmlformats.org/officeDocument/2006/relationships/customXml" Target="../ink/ink23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customXml" Target="../ink/ink11.xml"/><Relationship Id="rId29" Type="http://schemas.openxmlformats.org/officeDocument/2006/relationships/customXml" Target="../ink/ink20.xml"/><Relationship Id="rId1" Type="http://schemas.openxmlformats.org/officeDocument/2006/relationships/tags" Target="../tags/tag2.xml"/><Relationship Id="rId11" Type="http://schemas.openxmlformats.org/officeDocument/2006/relationships/customXml" Target="../ink/ink3.xml"/><Relationship Id="rId24" Type="http://schemas.openxmlformats.org/officeDocument/2006/relationships/customXml" Target="../ink/ink15.xml"/><Relationship Id="rId32" Type="http://schemas.openxmlformats.org/officeDocument/2006/relationships/customXml" Target="../ink/ink22.xml"/><Relationship Id="rId37" Type="http://schemas.openxmlformats.org/officeDocument/2006/relationships/image" Target="../media/image16.png"/><Relationship Id="rId5" Type="http://schemas.openxmlformats.org/officeDocument/2006/relationships/customXml" Target="../ink/ink1.xml"/><Relationship Id="rId15" Type="http://schemas.openxmlformats.org/officeDocument/2006/relationships/customXml" Target="../ink/ink7.xml"/><Relationship Id="rId23" Type="http://schemas.openxmlformats.org/officeDocument/2006/relationships/customXml" Target="../ink/ink14.xml"/><Relationship Id="rId28" Type="http://schemas.openxmlformats.org/officeDocument/2006/relationships/customXml" Target="../ink/ink19.xml"/><Relationship Id="rId36" Type="http://schemas.openxmlformats.org/officeDocument/2006/relationships/customXml" Target="../ink/ink25.xml"/><Relationship Id="rId10" Type="http://schemas.openxmlformats.org/officeDocument/2006/relationships/image" Target="../media/image12.png"/><Relationship Id="rId19" Type="http://schemas.openxmlformats.org/officeDocument/2006/relationships/customXml" Target="../ink/ink10.xml"/><Relationship Id="rId31" Type="http://schemas.openxmlformats.org/officeDocument/2006/relationships/image" Target="../media/image14.png"/><Relationship Id="rId4" Type="http://schemas.openxmlformats.org/officeDocument/2006/relationships/image" Target="../media/image11.jpeg"/><Relationship Id="rId9" Type="http://schemas.openxmlformats.org/officeDocument/2006/relationships/customXml" Target="../ink/ink2.xml"/><Relationship Id="rId14" Type="http://schemas.openxmlformats.org/officeDocument/2006/relationships/customXml" Target="../ink/ink6.xml"/><Relationship Id="rId22" Type="http://schemas.openxmlformats.org/officeDocument/2006/relationships/customXml" Target="../ink/ink13.xml"/><Relationship Id="rId27" Type="http://schemas.openxmlformats.org/officeDocument/2006/relationships/customXml" Target="../ink/ink18.xml"/><Relationship Id="rId30" Type="http://schemas.openxmlformats.org/officeDocument/2006/relationships/customXml" Target="../ink/ink21.xml"/><Relationship Id="rId35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s://svgsilh.com/de/image/309078.html" TargetMode="External"/><Relationship Id="rId18" Type="http://schemas.microsoft.com/office/2007/relationships/hdphoto" Target="../media/hdphoto2.wdp"/><Relationship Id="rId26" Type="http://schemas.openxmlformats.org/officeDocument/2006/relationships/image" Target="../media/image31.jpeg"/><Relationship Id="rId3" Type="http://schemas.openxmlformats.org/officeDocument/2006/relationships/image" Target="../media/image13.jpeg"/><Relationship Id="rId21" Type="http://schemas.openxmlformats.org/officeDocument/2006/relationships/image" Target="../media/image28.png"/><Relationship Id="rId7" Type="http://schemas.openxmlformats.org/officeDocument/2006/relationships/hyperlink" Target="https://de.wikipedia.org/wiki/Liste_der_Artikel_des_Grundgesetzes" TargetMode="External"/><Relationship Id="rId12" Type="http://schemas.openxmlformats.org/officeDocument/2006/relationships/image" Target="../media/image22.svg"/><Relationship Id="rId17" Type="http://schemas.openxmlformats.org/officeDocument/2006/relationships/image" Target="../media/image26.png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5.jpeg"/><Relationship Id="rId20" Type="http://schemas.microsoft.com/office/2007/relationships/hdphoto" Target="../media/hdphoto3.wdp"/><Relationship Id="rId29" Type="http://schemas.openxmlformats.org/officeDocument/2006/relationships/image" Target="../media/image34.png"/><Relationship Id="rId1" Type="http://schemas.openxmlformats.org/officeDocument/2006/relationships/tags" Target="../tags/tag4.xml"/><Relationship Id="rId6" Type="http://schemas.openxmlformats.org/officeDocument/2006/relationships/image" Target="../media/image18.jpeg"/><Relationship Id="rId11" Type="http://schemas.openxmlformats.org/officeDocument/2006/relationships/image" Target="../media/image21.png"/><Relationship Id="rId24" Type="http://schemas.microsoft.com/office/2007/relationships/hdphoto" Target="../media/hdphoto5.wdp"/><Relationship Id="rId5" Type="http://schemas.openxmlformats.org/officeDocument/2006/relationships/image" Target="../media/image17.png"/><Relationship Id="rId15" Type="http://schemas.openxmlformats.org/officeDocument/2006/relationships/image" Target="../media/image24.jpeg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hyperlink" Target="https://svgsilh.com/de/image/311699.html" TargetMode="External"/><Relationship Id="rId19" Type="http://schemas.openxmlformats.org/officeDocument/2006/relationships/image" Target="../media/image27.png"/><Relationship Id="rId4" Type="http://schemas.openxmlformats.org/officeDocument/2006/relationships/image" Target="../media/image14.jpeg"/><Relationship Id="rId9" Type="http://schemas.openxmlformats.org/officeDocument/2006/relationships/image" Target="../media/image20.svg"/><Relationship Id="rId14" Type="http://schemas.openxmlformats.org/officeDocument/2006/relationships/image" Target="../media/image23.png"/><Relationship Id="rId22" Type="http://schemas.microsoft.com/office/2007/relationships/hdphoto" Target="../media/hdphoto4.wdp"/><Relationship Id="rId27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jp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8.png"/><Relationship Id="rId11" Type="http://schemas.openxmlformats.org/officeDocument/2006/relationships/hyperlink" Target="https://en.wikipedia.org/wiki/Gender_equality_in_Azerbaijan" TargetMode="External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hyperlink" Target="https://nl.wikipedia.org/wiki/Chartaal_geld" TargetMode="External"/><Relationship Id="rId9" Type="http://schemas.openxmlformats.org/officeDocument/2006/relationships/hyperlink" Target="https://bitteeinsteigen.wordpress.com/category/lust-am-schreiben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AF03EAF-55D8-4943-B8B7-D7A0822C1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753" y="193149"/>
            <a:ext cx="4314468" cy="64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crollen: vertikal 10">
            <a:extLst>
              <a:ext uri="{FF2B5EF4-FFF2-40B4-BE49-F238E27FC236}">
                <a16:creationId xmlns:a16="http://schemas.microsoft.com/office/drawing/2014/main" id="{7D7D263C-6764-41D0-BDBE-7BCF244D3149}"/>
              </a:ext>
            </a:extLst>
          </p:cNvPr>
          <p:cNvSpPr/>
          <p:nvPr/>
        </p:nvSpPr>
        <p:spPr>
          <a:xfrm>
            <a:off x="118614" y="-41052"/>
            <a:ext cx="6518953" cy="6562108"/>
          </a:xfrm>
          <a:prstGeom prst="verticalScroll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400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E45C89-7C1C-4982-8B11-BCEE94B19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85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2487" y="0"/>
            <a:ext cx="1477661" cy="14063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61267E95-9863-4FC0-AA01-C9B056CC5A8E}"/>
              </a:ext>
            </a:extLst>
          </p:cNvPr>
          <p:cNvSpPr/>
          <p:nvPr/>
        </p:nvSpPr>
        <p:spPr>
          <a:xfrm>
            <a:off x="1983846" y="1114724"/>
            <a:ext cx="3052438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Noemi </a:t>
            </a:r>
            <a:r>
              <a:rPr lang="de-DE" sz="3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Meeners</a:t>
            </a:r>
            <a:endParaRPr lang="de-DE" sz="34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/>
            <a:r>
              <a:rPr lang="de-DE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Н</a:t>
            </a:r>
            <a:r>
              <a:rPr lang="az-Cyrl-AZ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оэми</a:t>
            </a:r>
            <a:r>
              <a:rPr lang="de-DE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az-Cyrl-AZ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Менерс</a:t>
            </a:r>
            <a:r>
              <a:rPr lang="de-DE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90606B4-DDDD-4231-9985-BFEDAF3B350B}"/>
              </a:ext>
            </a:extLst>
          </p:cNvPr>
          <p:cNvSpPr/>
          <p:nvPr/>
        </p:nvSpPr>
        <p:spPr>
          <a:xfrm>
            <a:off x="954429" y="1674921"/>
            <a:ext cx="4847321" cy="41857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de-DE" sz="32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/>
            <a:r>
              <a:rPr lang="de-DE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Studiengang</a:t>
            </a:r>
          </a:p>
          <a:p>
            <a:pPr algn="ctr"/>
            <a:r>
              <a:rPr lang="de-DE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Bachelor of </a:t>
            </a:r>
            <a:r>
              <a:rPr lang="de-DE" sz="4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laws</a:t>
            </a:r>
            <a:endParaRPr lang="de-DE" sz="44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/>
            <a:r>
              <a:rPr lang="de-DE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Rentenversicherung</a:t>
            </a:r>
          </a:p>
          <a:p>
            <a:pPr algn="ctr"/>
            <a:r>
              <a:rPr lang="ru-RU" sz="3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Как на протяжении истории менял</a:t>
            </a:r>
            <a:r>
              <a:rPr lang="de-DE" sz="3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r>
              <a:rPr lang="ru-RU" sz="3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сь </a:t>
            </a:r>
            <a:r>
              <a:rPr lang="az-Cyrl-AZ" sz="3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семейн</a:t>
            </a:r>
            <a:r>
              <a:rPr lang="de-DE" sz="3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r>
              <a:rPr lang="az-Cyrl-AZ" sz="3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я политик</a:t>
            </a:r>
            <a:r>
              <a:rPr lang="de-DE" sz="3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r>
              <a:rPr lang="az-Cyrl-AZ" sz="3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de-DE" sz="34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B8854B4-D58F-47D7-ABF3-92B2E9D3635B}"/>
              </a:ext>
            </a:extLst>
          </p:cNvPr>
          <p:cNvSpPr/>
          <p:nvPr/>
        </p:nvSpPr>
        <p:spPr>
          <a:xfrm>
            <a:off x="897400" y="2290474"/>
            <a:ext cx="490435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6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Familienpolitik</a:t>
            </a:r>
          </a:p>
          <a:p>
            <a:pPr algn="ctr"/>
            <a:r>
              <a:rPr lang="de-DE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im Wandel der Zeit</a:t>
            </a:r>
          </a:p>
        </p:txBody>
      </p:sp>
    </p:spTree>
    <p:extLst>
      <p:ext uri="{BB962C8B-B14F-4D97-AF65-F5344CB8AC3E}">
        <p14:creationId xmlns:p14="http://schemas.microsoft.com/office/powerpoint/2010/main" val="63725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B2618A24-B6F8-436B-862A-BA110F71163D}"/>
              </a:ext>
            </a:extLst>
          </p:cNvPr>
          <p:cNvSpPr/>
          <p:nvPr/>
        </p:nvSpPr>
        <p:spPr>
          <a:xfrm>
            <a:off x="2866703" y="957495"/>
            <a:ext cx="5735962" cy="5729056"/>
          </a:xfrm>
          <a:prstGeom prst="ellipse">
            <a:avLst/>
          </a:prstGeom>
          <a:noFill/>
          <a:ln w="193675"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F21239F5-90CF-4433-8831-0D1B157ED0A6}"/>
              </a:ext>
            </a:extLst>
          </p:cNvPr>
          <p:cNvSpPr/>
          <p:nvPr/>
        </p:nvSpPr>
        <p:spPr>
          <a:xfrm>
            <a:off x="2996073" y="1828888"/>
            <a:ext cx="6419873" cy="120032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endParaRPr lang="de-DE" sz="72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328CEC4D-C24E-4D75-9551-9B894EE9F219}"/>
              </a:ext>
            </a:extLst>
          </p:cNvPr>
          <p:cNvSpPr/>
          <p:nvPr/>
        </p:nvSpPr>
        <p:spPr>
          <a:xfrm>
            <a:off x="2996073" y="1828888"/>
            <a:ext cx="6419873" cy="120032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endParaRPr lang="de-DE" sz="72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95B3642-B622-4D10-A73F-39C48B29B421}"/>
              </a:ext>
            </a:extLst>
          </p:cNvPr>
          <p:cNvGrpSpPr/>
          <p:nvPr/>
        </p:nvGrpSpPr>
        <p:grpSpPr>
          <a:xfrm>
            <a:off x="-5599586" y="3673875"/>
            <a:ext cx="17988231" cy="3691155"/>
            <a:chOff x="0" y="2772561"/>
            <a:chExt cx="17988231" cy="3691155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40C8F8A4-C60A-48E4-8E05-2BB6CA1D31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72561"/>
              <a:ext cx="17988231" cy="3691155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18C8E221-7911-4889-8BD4-9B08BFD76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9814" y="3398446"/>
              <a:ext cx="3481138" cy="2450146"/>
            </a:xfrm>
            <a:prstGeom prst="roundRect">
              <a:avLst>
                <a:gd name="adj" fmla="val 4291"/>
              </a:avLst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00EF90F8-24BB-45F7-AE24-9F479B45B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19464" y="3398447"/>
              <a:ext cx="3429083" cy="2432782"/>
            </a:xfrm>
            <a:prstGeom prst="roundRect">
              <a:avLst>
                <a:gd name="adj" fmla="val 5733"/>
              </a:avLst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9C7509B5-BFC4-4489-939C-D9473CBCF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46477" y="3398447"/>
              <a:ext cx="3457834" cy="2439490"/>
            </a:xfrm>
            <a:prstGeom prst="roundRect">
              <a:avLst>
                <a:gd name="adj" fmla="val 6975"/>
              </a:avLst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6A15C62D-FD8F-4695-911E-B42B088F01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10699" y="3400757"/>
              <a:ext cx="3439235" cy="2426675"/>
            </a:xfrm>
            <a:prstGeom prst="roundRect">
              <a:avLst>
                <a:gd name="adj" fmla="val 5794"/>
              </a:avLst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8A8F6DF3-CD82-4C8C-9AA1-968D1D8D1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75633" y="3398446"/>
              <a:ext cx="3438188" cy="2447835"/>
            </a:xfrm>
            <a:prstGeom prst="roundRect">
              <a:avLst>
                <a:gd name="adj" fmla="val 4506"/>
              </a:avLst>
            </a:prstGeom>
          </p:spPr>
        </p:pic>
      </p:grpSp>
      <p:pic>
        <p:nvPicPr>
          <p:cNvPr id="32" name="Grafik 31">
            <a:extLst>
              <a:ext uri="{FF2B5EF4-FFF2-40B4-BE49-F238E27FC236}">
                <a16:creationId xmlns:a16="http://schemas.microsoft.com/office/drawing/2014/main" id="{8A4EC2C5-7181-430D-BB1B-015615830A7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884" y="995675"/>
            <a:ext cx="5529069" cy="5456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Rechteck 43">
            <a:extLst>
              <a:ext uri="{FF2B5EF4-FFF2-40B4-BE49-F238E27FC236}">
                <a16:creationId xmlns:a16="http://schemas.microsoft.com/office/drawing/2014/main" id="{6BEAF2C8-E570-4971-9B68-01997B80E48B}"/>
              </a:ext>
            </a:extLst>
          </p:cNvPr>
          <p:cNvSpPr/>
          <p:nvPr/>
        </p:nvSpPr>
        <p:spPr>
          <a:xfrm>
            <a:off x="165100" y="1835609"/>
            <a:ext cx="11888603" cy="1334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6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sozialer und kultureller Wandel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CB7D9614-220D-443B-9026-362E38BA4C3A}"/>
              </a:ext>
            </a:extLst>
          </p:cNvPr>
          <p:cNvSpPr/>
          <p:nvPr/>
        </p:nvSpPr>
        <p:spPr>
          <a:xfrm>
            <a:off x="1691464" y="-112321"/>
            <a:ext cx="80730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66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F a m i l i e n p o l i t i k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1232CA0-A8E8-4F41-B8F4-109269910286}"/>
              </a:ext>
            </a:extLst>
          </p:cNvPr>
          <p:cNvSpPr/>
          <p:nvPr/>
        </p:nvSpPr>
        <p:spPr>
          <a:xfrm>
            <a:off x="2383601" y="516073"/>
            <a:ext cx="6837053" cy="63090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de-DE" sz="66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  a  m  i  l  i  e  n  p  o  l  i  t  i  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655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44" grpId="0"/>
      <p:bldP spid="44" grpId="1"/>
      <p:bldP spid="33" grpId="0"/>
      <p:bldP spid="33" grpId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AAA7537-6ADC-4465-8D83-53FA9FB15F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274" y="43067"/>
            <a:ext cx="5715000" cy="6858000"/>
          </a:xfrm>
          <a:prstGeom prst="rect">
            <a:avLst/>
          </a:prstGeom>
          <a:effectLst>
            <a:softEdge rad="12700"/>
          </a:effectLst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F10234E-895C-4FC9-8EE2-B19893DB0633}"/>
              </a:ext>
            </a:extLst>
          </p:cNvPr>
          <p:cNvGrpSpPr/>
          <p:nvPr/>
        </p:nvGrpSpPr>
        <p:grpSpPr>
          <a:xfrm>
            <a:off x="444018" y="885438"/>
            <a:ext cx="3637448" cy="5192311"/>
            <a:chOff x="408908" y="387172"/>
            <a:chExt cx="3842077" cy="5634235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01FA944-354D-4124-974A-A3345FB67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462" y="387172"/>
              <a:ext cx="3424971" cy="4448013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162F9F8B-3770-4AEC-ACD2-D9201714ABDB}"/>
                </a:ext>
              </a:extLst>
            </p:cNvPr>
            <p:cNvSpPr/>
            <p:nvPr/>
          </p:nvSpPr>
          <p:spPr>
            <a:xfrm>
              <a:off x="408908" y="4882634"/>
              <a:ext cx="3842077" cy="113877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3600" b="1" i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/>
                </a:rPr>
                <a:t>Otto von Bismarck</a:t>
              </a:r>
            </a:p>
            <a:p>
              <a:pPr algn="ctr"/>
              <a:r>
                <a:rPr lang="de-DE" sz="3200" b="1" i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/>
                </a:rPr>
                <a:t>Reichskanzler</a:t>
              </a:r>
            </a:p>
          </p:txBody>
        </p:sp>
      </p:grp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7E6466C-EB4B-498A-93B2-A22C78D6E58A}"/>
              </a:ext>
            </a:extLst>
          </p:cNvPr>
          <p:cNvCxnSpPr>
            <a:cxnSpLocks/>
          </p:cNvCxnSpPr>
          <p:nvPr/>
        </p:nvCxnSpPr>
        <p:spPr>
          <a:xfrm flipH="1" flipV="1">
            <a:off x="5708754" y="0"/>
            <a:ext cx="1" cy="6816903"/>
          </a:xfrm>
          <a:prstGeom prst="line">
            <a:avLst/>
          </a:prstGeom>
          <a:ln w="34925">
            <a:solidFill>
              <a:schemeClr val="accent4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9B736053-26BC-463B-BCF6-439AA6C75C32}"/>
              </a:ext>
            </a:extLst>
          </p:cNvPr>
          <p:cNvSpPr txBox="1"/>
          <p:nvPr/>
        </p:nvSpPr>
        <p:spPr>
          <a:xfrm>
            <a:off x="4506473" y="66815"/>
            <a:ext cx="10718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3200" b="1" i="1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1871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1AC9297-61EB-4A9A-8111-CD05AF3F9858}"/>
              </a:ext>
            </a:extLst>
          </p:cNvPr>
          <p:cNvSpPr txBox="1"/>
          <p:nvPr/>
        </p:nvSpPr>
        <p:spPr>
          <a:xfrm>
            <a:off x="4523489" y="6171893"/>
            <a:ext cx="10718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3200" b="1" i="1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1890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79F424A-9022-4850-BD8B-92DC8A64C375}"/>
              </a:ext>
            </a:extLst>
          </p:cNvPr>
          <p:cNvSpPr txBox="1"/>
          <p:nvPr/>
        </p:nvSpPr>
        <p:spPr>
          <a:xfrm>
            <a:off x="4551363" y="3472067"/>
            <a:ext cx="1339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3200" i="1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1883</a:t>
            </a:r>
            <a:r>
              <a:rPr kumimoji="0" lang="de-DE" sz="1000" i="1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de-DE" sz="3200" i="1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de-DE" dirty="0">
              <a:highlight>
                <a:srgbClr val="00FF00"/>
              </a:highlight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CD3C3B9-1F3B-4D99-8952-08026C929764}"/>
              </a:ext>
            </a:extLst>
          </p:cNvPr>
          <p:cNvSpPr txBox="1"/>
          <p:nvPr/>
        </p:nvSpPr>
        <p:spPr>
          <a:xfrm>
            <a:off x="4551363" y="4129104"/>
            <a:ext cx="1184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3200" i="1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1884</a:t>
            </a:r>
            <a:r>
              <a:rPr kumimoji="0" lang="de-DE" sz="1000" i="1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de-DE" sz="3200" i="1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DC63216-041D-46B6-926D-4E22EBB8AD79}"/>
              </a:ext>
            </a:extLst>
          </p:cNvPr>
          <p:cNvSpPr txBox="1"/>
          <p:nvPr/>
        </p:nvSpPr>
        <p:spPr>
          <a:xfrm>
            <a:off x="4551362" y="5727925"/>
            <a:ext cx="1071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3200" i="1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1889</a:t>
            </a:r>
            <a:r>
              <a:rPr kumimoji="0" lang="de-DE" sz="1000" i="1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de-DE" sz="3200" i="1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de-DE" dirty="0">
              <a:highlight>
                <a:srgbClr val="00FFFF"/>
              </a:highligh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6A644AE-C4F0-4D0E-806D-D5760AD8A59E}"/>
                  </a:ext>
                </a:extLst>
              </p14:cNvPr>
              <p14:cNvContentPartPr/>
              <p14:nvPr/>
            </p14:nvContentPartPr>
            <p14:xfrm>
              <a:off x="9595547" y="2799885"/>
              <a:ext cx="1878120" cy="3027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6A644AE-C4F0-4D0E-806D-D5760AD8A5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41547" y="2692245"/>
                <a:ext cx="198576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E8DF478-3E55-4E1A-93BB-C60BF7BB0724}"/>
                  </a:ext>
                </a:extLst>
              </p14:cNvPr>
              <p14:cNvContentPartPr/>
              <p14:nvPr/>
            </p14:nvContentPartPr>
            <p14:xfrm>
              <a:off x="5015300" y="4330785"/>
              <a:ext cx="36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E8DF478-3E55-4E1A-93BB-C60BF7BB072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61300" y="422278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8C76FB7-1D68-4F37-A9AA-910A59C6E222}"/>
                  </a:ext>
                </a:extLst>
              </p14:cNvPr>
              <p14:cNvContentPartPr/>
              <p14:nvPr/>
            </p14:nvContentPartPr>
            <p14:xfrm>
              <a:off x="5015300" y="4330785"/>
              <a:ext cx="360" cy="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8C76FB7-1D68-4F37-A9AA-910A59C6E22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61300" y="422278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99CBCC8-3A56-4CED-AAC2-AC9DB27F76FA}"/>
                  </a:ext>
                </a:extLst>
              </p14:cNvPr>
              <p14:cNvContentPartPr/>
              <p14:nvPr/>
            </p14:nvContentPartPr>
            <p14:xfrm>
              <a:off x="4956324" y="4188837"/>
              <a:ext cx="360" cy="3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99CBCC8-3A56-4CED-AAC2-AC9DB27F76F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02324" y="408083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9909A53-55E5-450E-B749-B6B7A5DB2910}"/>
                  </a:ext>
                </a:extLst>
              </p14:cNvPr>
              <p14:cNvContentPartPr/>
              <p14:nvPr/>
            </p14:nvContentPartPr>
            <p14:xfrm>
              <a:off x="4966340" y="4160505"/>
              <a:ext cx="360" cy="3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9909A53-55E5-450E-B749-B6B7A5DB29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12340" y="40528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01062539-3EE2-4185-BF0B-9EF59916D54D}"/>
                  </a:ext>
                </a:extLst>
              </p14:cNvPr>
              <p14:cNvContentPartPr/>
              <p14:nvPr/>
            </p14:nvContentPartPr>
            <p14:xfrm>
              <a:off x="4966340" y="4160505"/>
              <a:ext cx="360" cy="3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01062539-3EE2-4185-BF0B-9EF59916D5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12340" y="40528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7E7F82AE-CF70-46CB-8D61-67B616D81E32}"/>
                  </a:ext>
                </a:extLst>
              </p14:cNvPr>
              <p14:cNvContentPartPr/>
              <p14:nvPr/>
            </p14:nvContentPartPr>
            <p14:xfrm>
              <a:off x="4552340" y="3894105"/>
              <a:ext cx="1010880" cy="5025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7E7F82AE-CF70-46CB-8D61-67B616D81E3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98700" y="3786465"/>
                <a:ext cx="111852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7672CFC-DD6F-417D-8666-AD7F3A171662}"/>
                  </a:ext>
                </a:extLst>
              </p14:cNvPr>
              <p14:cNvContentPartPr/>
              <p14:nvPr/>
            </p14:nvContentPartPr>
            <p14:xfrm>
              <a:off x="3224660" y="5321505"/>
              <a:ext cx="360" cy="3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7672CFC-DD6F-417D-8666-AD7F3A17166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71020" y="52138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FFC511F5-A303-4D63-BCA5-F24C509AA208}"/>
                  </a:ext>
                </a:extLst>
              </p14:cNvPr>
              <p14:cNvContentPartPr/>
              <p14:nvPr/>
            </p14:nvContentPartPr>
            <p14:xfrm>
              <a:off x="2671340" y="4089945"/>
              <a:ext cx="360" cy="3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FFC511F5-A303-4D63-BCA5-F24C509AA20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17700" y="398194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809E8B1E-CA79-4236-853C-079B76593032}"/>
                  </a:ext>
                </a:extLst>
              </p14:cNvPr>
              <p14:cNvContentPartPr/>
              <p14:nvPr/>
            </p14:nvContentPartPr>
            <p14:xfrm>
              <a:off x="4298180" y="590745"/>
              <a:ext cx="360" cy="3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809E8B1E-CA79-4236-853C-079B7659303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44180" y="48274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7FC3B9C-57D3-4B35-AE2D-B79AD2115AAB}"/>
                  </a:ext>
                </a:extLst>
              </p14:cNvPr>
              <p14:cNvContentPartPr/>
              <p14:nvPr/>
            </p14:nvContentPartPr>
            <p14:xfrm>
              <a:off x="4341740" y="584985"/>
              <a:ext cx="360" cy="3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7FC3B9C-57D3-4B35-AE2D-B79AD2115AA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87740" y="47734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65BCB33E-D4CA-4ABC-B816-6425DF27A1ED}"/>
                  </a:ext>
                </a:extLst>
              </p14:cNvPr>
              <p14:cNvContentPartPr/>
              <p14:nvPr/>
            </p14:nvContentPartPr>
            <p14:xfrm>
              <a:off x="1455980" y="5436345"/>
              <a:ext cx="360" cy="3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65BCB33E-D4CA-4ABC-B816-6425DF27A1E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1980" y="532870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33794035-7EE6-4B6C-8B67-EEF78F42171A}"/>
                  </a:ext>
                </a:extLst>
              </p14:cNvPr>
              <p14:cNvContentPartPr/>
              <p14:nvPr/>
            </p14:nvContentPartPr>
            <p14:xfrm>
              <a:off x="1280660" y="5321505"/>
              <a:ext cx="360" cy="3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33794035-7EE6-4B6C-8B67-EEF78F4217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27020" y="52138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322AA94-A887-474A-B03A-2554B075242A}"/>
                  </a:ext>
                </a:extLst>
              </p14:cNvPr>
              <p14:cNvContentPartPr/>
              <p14:nvPr/>
            </p14:nvContentPartPr>
            <p14:xfrm>
              <a:off x="1280660" y="5321505"/>
              <a:ext cx="360" cy="3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322AA94-A887-474A-B03A-2554B07524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27020" y="52138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5AB61A5-3DF0-44DA-B4A8-A7332EFA36BE}"/>
                  </a:ext>
                </a:extLst>
              </p14:cNvPr>
              <p14:cNvContentPartPr/>
              <p14:nvPr/>
            </p14:nvContentPartPr>
            <p14:xfrm>
              <a:off x="1280660" y="5321505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5AB61A5-3DF0-44DA-B4A8-A7332EFA36B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27020" y="52138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E88F2AE1-DE5A-49F1-99FF-D199404A2B16}"/>
                  </a:ext>
                </a:extLst>
              </p14:cNvPr>
              <p14:cNvContentPartPr/>
              <p14:nvPr/>
            </p14:nvContentPartPr>
            <p14:xfrm>
              <a:off x="4768700" y="3678825"/>
              <a:ext cx="360" cy="3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E88F2AE1-DE5A-49F1-99FF-D199404A2B1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15060" y="35708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4EFAEE42-734A-43BB-83F5-C01B176BB9D1}"/>
                  </a:ext>
                </a:extLst>
              </p14:cNvPr>
              <p14:cNvContentPartPr/>
              <p14:nvPr/>
            </p14:nvContentPartPr>
            <p14:xfrm>
              <a:off x="4889300" y="4182825"/>
              <a:ext cx="360" cy="3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4EFAEE42-734A-43BB-83F5-C01B176BB9D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35300" y="407518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31014660-02C0-4C3D-A554-CD5D257B2CD7}"/>
                  </a:ext>
                </a:extLst>
              </p14:cNvPr>
              <p14:cNvContentPartPr/>
              <p14:nvPr/>
            </p14:nvContentPartPr>
            <p14:xfrm>
              <a:off x="4281260" y="4676025"/>
              <a:ext cx="360" cy="3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31014660-02C0-4C3D-A554-CD5D257B2CD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27620" y="45680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19781901-E663-4EDD-A5B7-2F49ACB66D2D}"/>
                  </a:ext>
                </a:extLst>
              </p14:cNvPr>
              <p14:cNvContentPartPr/>
              <p14:nvPr/>
            </p14:nvContentPartPr>
            <p14:xfrm>
              <a:off x="4790300" y="3821745"/>
              <a:ext cx="360" cy="3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19781901-E663-4EDD-A5B7-2F49ACB66D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36660" y="371374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B91B93FB-11B3-4CFD-BF71-9CFF4AE28A4F}"/>
                  </a:ext>
                </a:extLst>
              </p14:cNvPr>
              <p14:cNvContentPartPr/>
              <p14:nvPr/>
            </p14:nvContentPartPr>
            <p14:xfrm>
              <a:off x="4725140" y="4067985"/>
              <a:ext cx="360" cy="36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B91B93FB-11B3-4CFD-BF71-9CFF4AE28A4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71500" y="396034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BB2A4E36-F781-40F6-9F6E-AA4A74F50AD8}"/>
                  </a:ext>
                </a:extLst>
              </p14:cNvPr>
              <p14:cNvContentPartPr/>
              <p14:nvPr/>
            </p14:nvContentPartPr>
            <p14:xfrm>
              <a:off x="4016660" y="6443985"/>
              <a:ext cx="2520" cy="3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BB2A4E36-F781-40F6-9F6E-AA4A74F50AD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62660" y="6336345"/>
                <a:ext cx="110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31273F3F-BA65-4C1F-89DC-6442FC55E6B9}"/>
                  </a:ext>
                </a:extLst>
              </p14:cNvPr>
              <p14:cNvContentPartPr/>
              <p14:nvPr/>
            </p14:nvContentPartPr>
            <p14:xfrm>
              <a:off x="2364980" y="3985545"/>
              <a:ext cx="360" cy="3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31273F3F-BA65-4C1F-89DC-6442FC55E6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10980" y="387754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3D0B079-1464-4083-825F-4D003D21CA23}"/>
                  </a:ext>
                </a:extLst>
              </p14:cNvPr>
              <p14:cNvContentPartPr/>
              <p14:nvPr/>
            </p14:nvContentPartPr>
            <p14:xfrm>
              <a:off x="2463620" y="2145945"/>
              <a:ext cx="360" cy="3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3D0B079-1464-4083-825F-4D003D21CA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09620" y="203794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832036E4-8EDD-4BED-97E5-D871F50BA93C}"/>
                  </a:ext>
                </a:extLst>
              </p14:cNvPr>
              <p14:cNvContentPartPr/>
              <p14:nvPr/>
            </p14:nvContentPartPr>
            <p14:xfrm>
              <a:off x="6251165" y="2742465"/>
              <a:ext cx="2127960" cy="2088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832036E4-8EDD-4BED-97E5-D871F50BA93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97165" y="2634825"/>
                <a:ext cx="223560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9D69748D-4E6D-4249-A924-A2806254C18E}"/>
                  </a:ext>
                </a:extLst>
              </p14:cNvPr>
              <p14:cNvContentPartPr/>
              <p14:nvPr/>
            </p14:nvContentPartPr>
            <p14:xfrm>
              <a:off x="6691100" y="1712505"/>
              <a:ext cx="4574520" cy="37368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9D69748D-4E6D-4249-A924-A2806254C18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637100" y="1604865"/>
                <a:ext cx="4682160" cy="5893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B1D84C89-2F22-4BD5-8FBD-589DFA25A368}"/>
              </a:ext>
            </a:extLst>
          </p:cNvPr>
          <p:cNvSpPr txBox="1"/>
          <p:nvPr/>
        </p:nvSpPr>
        <p:spPr>
          <a:xfrm>
            <a:off x="6104123" y="4792523"/>
            <a:ext cx="29856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1400" b="1" dirty="0">
                <a:solidFill>
                  <a:srgbClr val="FF0000"/>
                </a:solidFill>
              </a:rPr>
              <a:t>страхование от профнепригодности</a:t>
            </a:r>
            <a:endParaRPr lang="de-DE" sz="1400" b="1" dirty="0">
              <a:solidFill>
                <a:srgbClr val="FF0000"/>
              </a:solidFill>
            </a:endParaRPr>
          </a:p>
          <a:p>
            <a:endParaRPr lang="de-DE" sz="600" b="1" dirty="0">
              <a:solidFill>
                <a:srgbClr val="FF0000"/>
              </a:solidFill>
            </a:endParaRPr>
          </a:p>
          <a:p>
            <a:r>
              <a:rPr lang="de-DE" sz="1400" b="1" dirty="0">
                <a:solidFill>
                  <a:srgbClr val="FF0000"/>
                </a:solidFill>
              </a:rPr>
              <a:t>c</a:t>
            </a:r>
            <a:r>
              <a:rPr lang="az-Cyrl-AZ" sz="1400" b="1" dirty="0">
                <a:solidFill>
                  <a:srgbClr val="FF0000"/>
                </a:solidFill>
              </a:rPr>
              <a:t>трахование от несчастных случаев</a:t>
            </a:r>
            <a:endParaRPr lang="de-DE" sz="1400" b="1" dirty="0">
              <a:solidFill>
                <a:srgbClr val="FF0000"/>
              </a:solidFill>
            </a:endParaRPr>
          </a:p>
          <a:p>
            <a:endParaRPr lang="de-DE" sz="800" b="1" dirty="0">
              <a:solidFill>
                <a:srgbClr val="FF0000"/>
              </a:solidFill>
            </a:endParaRPr>
          </a:p>
          <a:p>
            <a:r>
              <a:rPr lang="az-Cyrl-AZ" sz="1400" b="1" dirty="0">
                <a:solidFill>
                  <a:srgbClr val="FF0000"/>
                </a:solidFill>
              </a:rPr>
              <a:t>медицинское страхование</a:t>
            </a:r>
            <a:endParaRPr lang="de-DE" sz="1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551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BBFDFBE-8B5D-481C-84FF-0B9E5CCBCA93}"/>
              </a:ext>
            </a:extLst>
          </p:cNvPr>
          <p:cNvSpPr/>
          <p:nvPr/>
        </p:nvSpPr>
        <p:spPr>
          <a:xfrm>
            <a:off x="5514216" y="319833"/>
            <a:ext cx="6825594" cy="59253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1914 Kriegswochenhilfe für Ehefrauen von Soldaten</a:t>
            </a:r>
          </a:p>
          <a:p>
            <a:pPr>
              <a:lnSpc>
                <a:spcPct val="150000"/>
              </a:lnSpc>
            </a:pPr>
            <a:endParaRPr lang="de-DE" sz="32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1919 Wochenhilfe und Wochen-fürsorge für erwerbstätige Frauen</a:t>
            </a:r>
          </a:p>
          <a:p>
            <a:pPr>
              <a:lnSpc>
                <a:spcPct val="150000"/>
              </a:lnSpc>
            </a:pPr>
            <a:r>
              <a:rPr lang="de-DE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1924 Kindergeld für Reichs-angestellte und Reichsbeamte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A3FBDB9-C9C4-46BE-BEEF-DFA8DCA2EA10}"/>
              </a:ext>
            </a:extLst>
          </p:cNvPr>
          <p:cNvSpPr/>
          <p:nvPr/>
        </p:nvSpPr>
        <p:spPr>
          <a:xfrm>
            <a:off x="5810799" y="-774"/>
            <a:ext cx="6243751" cy="68169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2520D23-44F8-4A93-ACBA-F574534CD8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313" y="87033"/>
            <a:ext cx="5408749" cy="6680590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99FD6F8-EB81-478A-84EC-D3CA98194B24}"/>
              </a:ext>
            </a:extLst>
          </p:cNvPr>
          <p:cNvCxnSpPr>
            <a:cxnSpLocks/>
          </p:cNvCxnSpPr>
          <p:nvPr/>
        </p:nvCxnSpPr>
        <p:spPr>
          <a:xfrm flipH="1" flipV="1">
            <a:off x="5708754" y="0"/>
            <a:ext cx="1" cy="6816903"/>
          </a:xfrm>
          <a:prstGeom prst="line">
            <a:avLst/>
          </a:prstGeom>
          <a:ln w="34925">
            <a:solidFill>
              <a:schemeClr val="accent4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047D0662-8CF5-4A7A-B206-CD046D2713D7}"/>
              </a:ext>
            </a:extLst>
          </p:cNvPr>
          <p:cNvSpPr/>
          <p:nvPr/>
        </p:nvSpPr>
        <p:spPr>
          <a:xfrm>
            <a:off x="92792" y="3898"/>
            <a:ext cx="5564598" cy="67676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E62C7E4-8334-4E30-9A04-DB816D8DB984}"/>
              </a:ext>
            </a:extLst>
          </p:cNvPr>
          <p:cNvSpPr txBox="1"/>
          <p:nvPr/>
        </p:nvSpPr>
        <p:spPr>
          <a:xfrm>
            <a:off x="5163528" y="209871"/>
            <a:ext cx="12680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3200" b="1" i="1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19 33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9F49140-6247-4999-909C-8643E5B7CECA}"/>
              </a:ext>
            </a:extLst>
          </p:cNvPr>
          <p:cNvSpPr txBox="1"/>
          <p:nvPr/>
        </p:nvSpPr>
        <p:spPr>
          <a:xfrm>
            <a:off x="5150385" y="6104276"/>
            <a:ext cx="13120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3200" b="1" i="1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19 45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52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0" grpId="1" build="allAtOnce"/>
      <p:bldP spid="14" grpId="0" animBg="1"/>
      <p:bldP spid="2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049CBA48-97E4-44BD-8AD8-7F3C004C07A8}"/>
              </a:ext>
            </a:extLst>
          </p:cNvPr>
          <p:cNvSpPr/>
          <p:nvPr/>
        </p:nvSpPr>
        <p:spPr>
          <a:xfrm>
            <a:off x="92792" y="3898"/>
            <a:ext cx="5564598" cy="67676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C5A672A-85DD-4644-B1B3-08693A81EAE5}"/>
              </a:ext>
            </a:extLst>
          </p:cNvPr>
          <p:cNvSpPr/>
          <p:nvPr/>
        </p:nvSpPr>
        <p:spPr>
          <a:xfrm>
            <a:off x="5810799" y="0"/>
            <a:ext cx="6243751" cy="68169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CC45E1C-7EC4-4950-AE58-61FE868FF6A5}"/>
              </a:ext>
            </a:extLst>
          </p:cNvPr>
          <p:cNvSpPr txBox="1"/>
          <p:nvPr/>
        </p:nvSpPr>
        <p:spPr>
          <a:xfrm>
            <a:off x="5150385" y="222274"/>
            <a:ext cx="13747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3200" b="1" i="1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19 49</a:t>
            </a: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C9E1D3D-BA54-4B80-8CBE-5ADCF0FB0C61}"/>
              </a:ext>
            </a:extLst>
          </p:cNvPr>
          <p:cNvSpPr txBox="1"/>
          <p:nvPr/>
        </p:nvSpPr>
        <p:spPr>
          <a:xfrm>
            <a:off x="5135469" y="6104275"/>
            <a:ext cx="13242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3200" b="1" i="1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19 90</a:t>
            </a:r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99FD6F8-EB81-478A-84EC-D3CA98194B24}"/>
              </a:ext>
            </a:extLst>
          </p:cNvPr>
          <p:cNvCxnSpPr>
            <a:cxnSpLocks/>
          </p:cNvCxnSpPr>
          <p:nvPr/>
        </p:nvCxnSpPr>
        <p:spPr>
          <a:xfrm flipH="1" flipV="1">
            <a:off x="5708754" y="0"/>
            <a:ext cx="1" cy="6816903"/>
          </a:xfrm>
          <a:prstGeom prst="line">
            <a:avLst/>
          </a:prstGeom>
          <a:ln w="34925">
            <a:solidFill>
              <a:schemeClr val="accent4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>
            <a:extLst>
              <a:ext uri="{FF2B5EF4-FFF2-40B4-BE49-F238E27FC236}">
                <a16:creationId xmlns:a16="http://schemas.microsoft.com/office/drawing/2014/main" id="{824F4144-41F3-45E0-AB95-D9AE33BBA9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77" y="4338169"/>
            <a:ext cx="4286865" cy="241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4520CE6F-2F62-476D-BF27-82343D2C8B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2" y="57486"/>
            <a:ext cx="2721846" cy="4137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66A300F5-3069-4A2E-A4FF-A4A13AD922E3}"/>
              </a:ext>
            </a:extLst>
          </p:cNvPr>
          <p:cNvSpPr txBox="1"/>
          <p:nvPr/>
        </p:nvSpPr>
        <p:spPr>
          <a:xfrm>
            <a:off x="5163528" y="209871"/>
            <a:ext cx="12680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3200" b="1" i="1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19 33</a:t>
            </a:r>
            <a:endParaRPr lang="de-DE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2188704-068D-493A-ACD0-109DA6FE1A77}"/>
              </a:ext>
            </a:extLst>
          </p:cNvPr>
          <p:cNvSpPr txBox="1"/>
          <p:nvPr/>
        </p:nvSpPr>
        <p:spPr>
          <a:xfrm>
            <a:off x="5150385" y="6104276"/>
            <a:ext cx="13120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3200" b="1" i="1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19 45</a:t>
            </a:r>
            <a:endParaRPr lang="de-DE" dirty="0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8963DE4A-B568-47A9-A9ED-B7C40238D6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044" y="82328"/>
            <a:ext cx="2401785" cy="238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66688E5-2F71-4B06-8881-1D570CA827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952576" y="2551843"/>
            <a:ext cx="2846526" cy="413720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13B93796-9957-42D0-AA2F-08E3A861129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816385" y="5486185"/>
            <a:ext cx="1241704" cy="1084582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0CCA8033-9E4E-48C7-89E3-CDF841AB571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816385" y="5392878"/>
            <a:ext cx="1255730" cy="1176281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F21CF709-3C5B-4606-9D80-FD721F1870C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271" y="5452825"/>
            <a:ext cx="1570395" cy="117628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D1068F4C-0949-47AA-AE38-1AFF2D8408D1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402" y="2599453"/>
            <a:ext cx="2499653" cy="4089597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B498FED6-E98F-4A6A-AC4E-23648D39523A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2135" y="82329"/>
            <a:ext cx="3436582" cy="238086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897C055-6527-4AEB-A368-B110A218F06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862084" y="4898044"/>
            <a:ext cx="1255730" cy="117628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0AFB259-DD09-4E14-AF76-2C9375B0069E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  <a14:imgEffect>
                      <a14:saturation sat="1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2622" y="4907253"/>
            <a:ext cx="1048213" cy="1091143"/>
          </a:xfrm>
          <a:prstGeom prst="rect">
            <a:avLst/>
          </a:prstGeom>
          <a:noFill/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851E91F6-47D2-4F7C-A70E-CCF3B53D045E}"/>
              </a:ext>
            </a:extLst>
          </p:cNvPr>
          <p:cNvGrpSpPr/>
          <p:nvPr/>
        </p:nvGrpSpPr>
        <p:grpSpPr>
          <a:xfrm>
            <a:off x="2142616" y="-82185"/>
            <a:ext cx="6166878" cy="7054701"/>
            <a:chOff x="691116" y="428648"/>
            <a:chExt cx="5166728" cy="6124553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9A22B37B-F2FA-4CA8-912C-0C65FF431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9449" b="98425" l="9926" r="89706">
                          <a14:foregroundMark x1="22426" y1="58268" x2="78676" y2="80315"/>
                          <a14:foregroundMark x1="78676" y1="80315" x2="51471" y2="99213"/>
                          <a14:foregroundMark x1="51471" y1="99213" x2="28309" y2="98425"/>
                          <a14:foregroundMark x1="28309" y1="98425" x2="22059" y2="59843"/>
                          <a14:foregroundMark x1="22059" y1="59843" x2="22794" y2="574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042" y="449912"/>
              <a:ext cx="1249326" cy="604922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FE7B2AED-0CE6-4905-8826-ADB288ED2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116" y="428648"/>
              <a:ext cx="5166728" cy="6124553"/>
            </a:xfrm>
            <a:prstGeom prst="rect">
              <a:avLst/>
            </a:prstGeom>
          </p:spPr>
        </p:pic>
      </p:grpSp>
      <p:pic>
        <p:nvPicPr>
          <p:cNvPr id="24" name="Grafik 23">
            <a:extLst>
              <a:ext uri="{FF2B5EF4-FFF2-40B4-BE49-F238E27FC236}">
                <a16:creationId xmlns:a16="http://schemas.microsoft.com/office/drawing/2014/main" id="{6C9A4C45-C999-475F-99BB-C1B8676AD9DE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925" y="189207"/>
            <a:ext cx="4000686" cy="456668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50BA91C-55F3-4506-8E38-1C7365713878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0" y="143067"/>
            <a:ext cx="4675756" cy="234556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BB3B1B1-E0A0-47AD-BD56-EE6F67D7FA5D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50" y="2557926"/>
            <a:ext cx="3915705" cy="226527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883A334-A252-4560-97CC-32618485C875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545" y="4263984"/>
            <a:ext cx="4216213" cy="2548025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9303D1ED-4138-40EF-8E98-6A8B6AA036E6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5110" y="3624487"/>
            <a:ext cx="2478567" cy="283687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F36489D-9392-43B8-A2B3-FE0D4AEBA316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4188" y="287233"/>
            <a:ext cx="4944131" cy="586554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EA95FF9-BF73-4234-841B-2EEA91250DFA}"/>
              </a:ext>
            </a:extLst>
          </p:cNvPr>
          <p:cNvSpPr txBox="1"/>
          <p:nvPr/>
        </p:nvSpPr>
        <p:spPr>
          <a:xfrm>
            <a:off x="5191190" y="196058"/>
            <a:ext cx="1065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3200" b="1" i="1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1990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589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04232 -0.00555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-2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04649 0.00115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4.16667E-6 0.00024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-1.25E-6 3.33333E-6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7" grpId="1" animBg="1"/>
      <p:bldP spid="25" grpId="0"/>
      <p:bldP spid="25" grpId="1"/>
      <p:bldP spid="26" grpId="0"/>
      <p:bldP spid="26" grpId="1"/>
      <p:bldP spid="36" grpId="0"/>
      <p:bldP spid="3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Infografik: Deutschland altert und schrumpft">
            <a:extLst>
              <a:ext uri="{FF2B5EF4-FFF2-40B4-BE49-F238E27FC236}">
                <a16:creationId xmlns:a16="http://schemas.microsoft.com/office/drawing/2014/main" id="{0B55E043-7F6F-494E-944B-0214C0AA45D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25" y="88976"/>
            <a:ext cx="10156958" cy="6680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6C50B06-66B8-495A-A66A-4B98851C2458}"/>
              </a:ext>
            </a:extLst>
          </p:cNvPr>
          <p:cNvSpPr txBox="1"/>
          <p:nvPr/>
        </p:nvSpPr>
        <p:spPr>
          <a:xfrm>
            <a:off x="984715" y="1894787"/>
            <a:ext cx="538333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Германия стареет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и уменьшается</a:t>
            </a:r>
            <a:endParaRPr lang="de-DE" sz="2400" dirty="0">
              <a:solidFill>
                <a:srgbClr val="FF0000"/>
              </a:solidFill>
            </a:endParaRPr>
          </a:p>
          <a:p>
            <a:r>
              <a:rPr lang="az-Cyrl-AZ" sz="2200" dirty="0">
                <a:solidFill>
                  <a:srgbClr val="FF0000"/>
                </a:solidFill>
              </a:rPr>
              <a:t>Численность населения по возрасту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az-Cyrl-AZ" sz="2200" dirty="0">
                <a:solidFill>
                  <a:srgbClr val="FF0000"/>
                </a:solidFill>
              </a:rPr>
              <a:t>в млн. </a:t>
            </a:r>
            <a:endParaRPr lang="de-DE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E40BD3D7-1084-4953-8734-6FE5AE613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2464" y="224614"/>
            <a:ext cx="3225800" cy="2647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F692633A-2917-4F64-A2E2-3D4688A836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1188" y="3562814"/>
            <a:ext cx="2937514" cy="3116145"/>
          </a:xfrm>
          <a:prstGeom prst="roundRect">
            <a:avLst>
              <a:gd name="adj" fmla="val 953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1DB57E66-A32C-442D-8AEB-F9E0B95C89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7118" y="92519"/>
            <a:ext cx="3784661" cy="2537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62BD08F6-014B-49C5-8777-74DC0007C0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540" y="758325"/>
            <a:ext cx="4818174" cy="4604032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FD50815A-5441-4F69-A89E-57B6B696AF02}"/>
              </a:ext>
            </a:extLst>
          </p:cNvPr>
          <p:cNvSpPr/>
          <p:nvPr/>
        </p:nvSpPr>
        <p:spPr>
          <a:xfrm rot="19991465">
            <a:off x="615325" y="814607"/>
            <a:ext cx="22573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2020</a:t>
            </a:r>
          </a:p>
          <a:p>
            <a:pPr algn="ctr"/>
            <a:r>
              <a:rPr lang="de-DE" sz="36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11,2 </a:t>
            </a:r>
            <a:r>
              <a:rPr lang="de-DE" sz="3600" b="1" i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Mrd</a:t>
            </a:r>
            <a:r>
              <a:rPr lang="de-DE" sz="36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€</a:t>
            </a:r>
            <a:endParaRPr lang="de-DE" sz="32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0DC341D-9360-430D-B81D-7C15ADA58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79783" y="3137185"/>
            <a:ext cx="2232027" cy="3449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4842DD0-2BDD-45EA-9275-30C54190DC5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675520" y="4192862"/>
            <a:ext cx="1636460" cy="1961025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2E4D8D36-9E07-466D-BCA2-DA37AF5ED96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9653" y="3562814"/>
            <a:ext cx="4257416" cy="3116144"/>
          </a:xfrm>
          <a:prstGeom prst="roundRect">
            <a:avLst/>
          </a:prstGeom>
        </p:spPr>
      </p:pic>
      <p:sp>
        <p:nvSpPr>
          <p:cNvPr id="46" name="Textfeld 45">
            <a:extLst>
              <a:ext uri="{FF2B5EF4-FFF2-40B4-BE49-F238E27FC236}">
                <a16:creationId xmlns:a16="http://schemas.microsoft.com/office/drawing/2014/main" id="{7DF4A68E-0A6B-4664-B5B8-49D53CD0E4F6}"/>
              </a:ext>
            </a:extLst>
          </p:cNvPr>
          <p:cNvSpPr txBox="1"/>
          <p:nvPr/>
        </p:nvSpPr>
        <p:spPr>
          <a:xfrm>
            <a:off x="4512459" y="92519"/>
            <a:ext cx="28970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/>
              </a:rPr>
              <a:t>h</a:t>
            </a:r>
            <a:r>
              <a:rPr kumimoji="0" lang="de-DE" sz="3200" b="1" i="1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eute</a:t>
            </a:r>
            <a:endParaRPr kumimoji="0" lang="de-DE" sz="32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r>
              <a:rPr lang="az-Cyrl-AZ" sz="2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сегодня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23723B3-CEC3-4CC2-B7FA-3453097D2196}"/>
              </a:ext>
            </a:extLst>
          </p:cNvPr>
          <p:cNvSpPr/>
          <p:nvPr/>
        </p:nvSpPr>
        <p:spPr>
          <a:xfrm rot="19991465">
            <a:off x="144731" y="3158713"/>
            <a:ext cx="310213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14 Wochen </a:t>
            </a:r>
          </a:p>
          <a:p>
            <a:pPr algn="ctr"/>
            <a:r>
              <a:rPr lang="de-DE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Mutterschutz</a:t>
            </a:r>
          </a:p>
          <a:p>
            <a:pPr algn="ctr"/>
            <a:r>
              <a:rPr lang="de-DE" sz="32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3 Jahre Elternzeit</a:t>
            </a:r>
          </a:p>
          <a:p>
            <a:pPr algn="ctr"/>
            <a:r>
              <a:rPr lang="de-DE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Recht auf </a:t>
            </a:r>
          </a:p>
          <a:p>
            <a:pPr algn="ctr"/>
            <a:r>
              <a:rPr lang="de-DE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Teilzeit und </a:t>
            </a:r>
          </a:p>
          <a:p>
            <a:pPr algn="ctr"/>
            <a:r>
              <a:rPr lang="de-DE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Brückenteilzeit</a:t>
            </a:r>
            <a:endParaRPr lang="de-DE" sz="32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C5D9ED1-18A9-4806-BE23-F242E8F1614B}"/>
              </a:ext>
            </a:extLst>
          </p:cNvPr>
          <p:cNvSpPr/>
          <p:nvPr/>
        </p:nvSpPr>
        <p:spPr>
          <a:xfrm rot="858400">
            <a:off x="8533048" y="410036"/>
            <a:ext cx="34801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Rechtsanspruch</a:t>
            </a:r>
          </a:p>
          <a:p>
            <a:pPr algn="ctr"/>
            <a:r>
              <a:rPr lang="de-DE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a</a:t>
            </a:r>
            <a:r>
              <a:rPr lang="de-DE" sz="36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uf</a:t>
            </a:r>
          </a:p>
          <a:p>
            <a:pPr algn="ctr"/>
            <a:r>
              <a:rPr lang="de-DE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Kinderbetreuung</a:t>
            </a:r>
            <a:endParaRPr lang="de-DE" sz="32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72627E6-2CB5-467A-9EE7-72DDC4DFD3D7}"/>
              </a:ext>
            </a:extLst>
          </p:cNvPr>
          <p:cNvSpPr/>
          <p:nvPr/>
        </p:nvSpPr>
        <p:spPr>
          <a:xfrm rot="858400">
            <a:off x="8073563" y="4276549"/>
            <a:ext cx="42369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70% berufstätige </a:t>
            </a:r>
          </a:p>
          <a:p>
            <a:pPr algn="ctr"/>
            <a:r>
              <a:rPr lang="de-DE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Mütter (</a:t>
            </a:r>
            <a:r>
              <a:rPr lang="de-DE" sz="36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30% Vollzeit)</a:t>
            </a:r>
          </a:p>
          <a:p>
            <a:pPr algn="ctr"/>
            <a:r>
              <a:rPr lang="de-DE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gender-pay-gap</a:t>
            </a:r>
            <a:r>
              <a:rPr lang="de-DE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21%</a:t>
            </a:r>
            <a:endParaRPr lang="de-DE" sz="32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96F8023-3236-4177-B273-D85E9109D8D5}"/>
              </a:ext>
            </a:extLst>
          </p:cNvPr>
          <p:cNvSpPr/>
          <p:nvPr/>
        </p:nvSpPr>
        <p:spPr>
          <a:xfrm rot="858400">
            <a:off x="7450737" y="4013224"/>
            <a:ext cx="50695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Seit 2017</a:t>
            </a:r>
          </a:p>
          <a:p>
            <a:pPr algn="ctr"/>
            <a:r>
              <a:rPr lang="de-DE" sz="36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Recht auf</a:t>
            </a:r>
          </a:p>
          <a:p>
            <a:pPr algn="ctr"/>
            <a:r>
              <a:rPr lang="de-DE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Gleichgeschlechtliche Ehe</a:t>
            </a:r>
            <a:endParaRPr lang="de-DE" sz="32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7EFA8D0-4340-48F0-AFF1-E1D872243736}"/>
              </a:ext>
            </a:extLst>
          </p:cNvPr>
          <p:cNvSpPr txBox="1"/>
          <p:nvPr/>
        </p:nvSpPr>
        <p:spPr>
          <a:xfrm>
            <a:off x="2703457" y="6415100"/>
            <a:ext cx="497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solidFill>
                  <a:schemeClr val="accent4"/>
                </a:solidFill>
              </a:rPr>
              <a:t>Quelle: Kabinettsvorlage Bundesfinanzministerium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CD768AE-01FD-4BC0-B8CD-951AF3693B91}"/>
              </a:ext>
            </a:extLst>
          </p:cNvPr>
          <p:cNvSpPr txBox="1"/>
          <p:nvPr/>
        </p:nvSpPr>
        <p:spPr>
          <a:xfrm>
            <a:off x="4114568" y="1080555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dirty="0">
                <a:solidFill>
                  <a:srgbClr val="FF0000"/>
                </a:solidFill>
              </a:rPr>
              <a:t>семья и уход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123FCCC-FBAD-4900-BE9D-E19D20F3E605}"/>
              </a:ext>
            </a:extLst>
          </p:cNvPr>
          <p:cNvSpPr txBox="1"/>
          <p:nvPr/>
        </p:nvSpPr>
        <p:spPr>
          <a:xfrm>
            <a:off x="2691050" y="3289445"/>
            <a:ext cx="3792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dirty="0">
                <a:solidFill>
                  <a:srgbClr val="FF0000"/>
                </a:solidFill>
              </a:rPr>
              <a:t>проведение 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az-Cyrl-AZ" dirty="0">
                <a:solidFill>
                  <a:srgbClr val="FF0000"/>
                </a:solidFill>
              </a:rPr>
              <a:t>культурно - досуговых мероприятий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23BB671-4D7A-43DF-ACE2-4845A5D48AA7}"/>
              </a:ext>
            </a:extLst>
          </p:cNvPr>
          <p:cNvSpPr txBox="1"/>
          <p:nvPr/>
        </p:nvSpPr>
        <p:spPr>
          <a:xfrm>
            <a:off x="5920259" y="902516"/>
            <a:ext cx="2665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интересы семьи 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в политике и управлении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BC060AE-E862-4675-9F2B-2A35CC3FD1DB}"/>
              </a:ext>
            </a:extLst>
          </p:cNvPr>
          <p:cNvSpPr txBox="1"/>
          <p:nvPr/>
        </p:nvSpPr>
        <p:spPr>
          <a:xfrm>
            <a:off x="6531964" y="3235863"/>
            <a:ext cx="325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dirty="0">
                <a:solidFill>
                  <a:srgbClr val="FF0000"/>
                </a:solidFill>
              </a:rPr>
              <a:t>место жительства и окружение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C9BF990-2F1A-4DEB-863C-8DF547707362}"/>
              </a:ext>
            </a:extLst>
          </p:cNvPr>
          <p:cNvSpPr txBox="1"/>
          <p:nvPr/>
        </p:nvSpPr>
        <p:spPr>
          <a:xfrm>
            <a:off x="5960963" y="4595697"/>
            <a:ext cx="166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dirty="0">
                <a:solidFill>
                  <a:srgbClr val="FF0000"/>
                </a:solidFill>
              </a:rPr>
              <a:t>уход за детьми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EFD635F-C802-4A9A-91CC-305E8E9D8C31}"/>
              </a:ext>
            </a:extLst>
          </p:cNvPr>
          <p:cNvSpPr txBox="1"/>
          <p:nvPr/>
        </p:nvSpPr>
        <p:spPr>
          <a:xfrm>
            <a:off x="3985175" y="4743762"/>
            <a:ext cx="2008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dirty="0">
                <a:solidFill>
                  <a:srgbClr val="FF0000"/>
                </a:solidFill>
              </a:rPr>
              <a:t>помощь в 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az-Cyrl-AZ" dirty="0">
                <a:solidFill>
                  <a:srgbClr val="FF0000"/>
                </a:solidFill>
              </a:rPr>
              <a:t>воспитании детей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8FF9717-8EA4-4E33-A32B-2E3C4C8C21B9}"/>
              </a:ext>
            </a:extLst>
          </p:cNvPr>
          <p:cNvSpPr txBox="1"/>
          <p:nvPr/>
        </p:nvSpPr>
        <p:spPr>
          <a:xfrm>
            <a:off x="8315746" y="2599920"/>
            <a:ext cx="387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право на место по уходу за ребенком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6DD4F9-9E1F-4945-B171-81A9F4066DEF}"/>
              </a:ext>
            </a:extLst>
          </p:cNvPr>
          <p:cNvSpPr txBox="1"/>
          <p:nvPr/>
        </p:nvSpPr>
        <p:spPr>
          <a:xfrm>
            <a:off x="2662482" y="5549802"/>
            <a:ext cx="5876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dirty="0">
                <a:solidFill>
                  <a:srgbClr val="FF0000"/>
                </a:solidFill>
              </a:rPr>
              <a:t>14 недель декретного отпуска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az-Cyrl-AZ" dirty="0">
                <a:solidFill>
                  <a:srgbClr val="FF0000"/>
                </a:solidFill>
              </a:rPr>
              <a:t>3-летний отпуск по уходу за ребенком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право </a:t>
            </a:r>
            <a:r>
              <a:rPr lang="de-DE" dirty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временного</a:t>
            </a:r>
            <a:r>
              <a:rPr lang="de-DE" dirty="0">
                <a:solidFill>
                  <a:srgbClr val="FF0000"/>
                </a:solidFill>
              </a:rPr>
              <a:t>)</a:t>
            </a:r>
            <a:r>
              <a:rPr lang="ru-RU" dirty="0">
                <a:solidFill>
                  <a:srgbClr val="FF0000"/>
                </a:solidFill>
              </a:rPr>
              <a:t> перехода на неполный рабочий день</a:t>
            </a:r>
            <a:endParaRPr lang="de-DE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93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5" grpId="0"/>
      <p:bldP spid="18" grpId="0"/>
      <p:bldP spid="20" grpId="0"/>
      <p:bldP spid="20" grpId="1"/>
      <p:bldP spid="2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42F081AD-5E69-4F2B-9929-01A1A7A7DDED}"/>
              </a:ext>
            </a:extLst>
          </p:cNvPr>
          <p:cNvSpPr/>
          <p:nvPr/>
        </p:nvSpPr>
        <p:spPr>
          <a:xfrm>
            <a:off x="-42703" y="1950560"/>
            <a:ext cx="1209337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Danke</a:t>
            </a:r>
          </a:p>
          <a:p>
            <a:pPr algn="ctr"/>
            <a:r>
              <a:rPr lang="az-Cyrl-AZ" sz="96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Спасибо за внимание</a:t>
            </a:r>
            <a:r>
              <a:rPr lang="de-DE" sz="96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5089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.5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9.1|9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4.8|22|22.7|7.2|4.7|30.8|15.8|3.2|7.5|13.3|21.5|13.2|6.9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9.8|15.9|1.2|1.1|1.5|1.7|11.1|6.3|36.8|49.3|27.7|23.4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225</Words>
  <Application>Microsoft Office PowerPoint</Application>
  <PresentationFormat>Breitbild</PresentationFormat>
  <Paragraphs>73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Office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kmeen</dc:creator>
  <cp:lastModifiedBy>Jörg, Natalia</cp:lastModifiedBy>
  <cp:revision>489</cp:revision>
  <dcterms:created xsi:type="dcterms:W3CDTF">2020-03-25T12:26:38Z</dcterms:created>
  <dcterms:modified xsi:type="dcterms:W3CDTF">2020-10-17T22:42:44Z</dcterms:modified>
</cp:coreProperties>
</file>